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April 2, 2019</a:t>
            </a: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C8B0-952D-2849-BF9F-711C6BC1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5B5F-A026-C54A-A829-8E568541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B756-A9D9-4A4C-99D3-0BDE0498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plant life cycles are variable and we don’t have time to cover them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F83DE-3E2A-6549-933E-D121CDB5F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5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61AE-6940-5C40-A72D-78CE1162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26225-2A4D-684B-B1A8-8A4061F85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41</Words>
  <Application>Microsoft Macintosh PowerPoint</Application>
  <PresentationFormat>Widescreen</PresentationFormat>
  <Paragraphs>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Life Cycles &amp; Phenology</vt:lpstr>
      <vt:lpstr>Life cycles</vt:lpstr>
      <vt:lpstr>Disclaimer: plant life cycles are variable and we don’t have time to cover them all</vt:lpstr>
      <vt:lpstr>PowerPoint Presentation</vt:lpstr>
      <vt:lpstr>Seeds and germination</vt:lpstr>
      <vt:lpstr>Seedling phase</vt:lpstr>
      <vt:lpstr>Juvenile phase</vt:lpstr>
      <vt:lpstr>Reproductive phase</vt:lpstr>
      <vt:lpstr>Phenology</vt:lpstr>
      <vt:lpstr>Impact of global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14</cp:revision>
  <dcterms:created xsi:type="dcterms:W3CDTF">2019-03-31T23:14:12Z</dcterms:created>
  <dcterms:modified xsi:type="dcterms:W3CDTF">2019-03-31T23:49:59Z</dcterms:modified>
</cp:coreProperties>
</file>